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11.xml" ContentType="application/vnd.openxmlformats-officedocument.presentationml.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13.xml" ContentType="application/vnd.openxmlformats-officedocument.presentationml.slide+xml"/>
  <Override PartName="/ppt/slides/slide23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4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1.xml" ContentType="application/vnd.openxmlformats-officedocument.theme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3" r:id="rId26"/>
    <p:sldId id="284" r:id="rId27"/>
    <p:sldId id="285" r:id="rId28"/>
    <p:sldId id="286" r:id="rId29"/>
    <p:sldId id="280" r:id="rId30"/>
    <p:sldId id="281" r:id="rId31"/>
    <p:sldId id="282" r:id="rId32"/>
    <p:sldId id="287" r:id="rId33"/>
    <p:sldId id="288" r:id="rId34"/>
    <p:sldId id="289" r:id="rId35"/>
    <p:sldId id="290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0" d="100"/>
          <a:sy n="70" d="100"/>
        </p:scale>
        <p:origin x="53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customXml" Target="../customXml/item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customXml" Target="../customXml/item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customXml" Target="../customXml/item3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1E281-EB6A-465E-920E-23B8059E024F}" type="datetimeFigureOut">
              <a:rPr lang="en-US" smtClean="0"/>
              <a:t>10/12/2021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75632D-38F5-4144-B0D8-0643CB6881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7023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1E281-EB6A-465E-920E-23B8059E024F}" type="datetimeFigureOut">
              <a:rPr lang="en-US" smtClean="0"/>
              <a:t>10/12/2021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75632D-38F5-4144-B0D8-0643CB6881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242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1E281-EB6A-465E-920E-23B8059E024F}" type="datetimeFigureOut">
              <a:rPr lang="en-US" smtClean="0"/>
              <a:t>10/12/2021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75632D-38F5-4144-B0D8-0643CB6881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138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1E281-EB6A-465E-920E-23B8059E024F}" type="datetimeFigureOut">
              <a:rPr lang="en-US" smtClean="0"/>
              <a:t>10/12/2021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75632D-38F5-4144-B0D8-0643CB6881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9493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1E281-EB6A-465E-920E-23B8059E024F}" type="datetimeFigureOut">
              <a:rPr lang="en-US" smtClean="0"/>
              <a:t>10/12/2021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75632D-38F5-4144-B0D8-0643CB6881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4290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1E281-EB6A-465E-920E-23B8059E024F}" type="datetimeFigureOut">
              <a:rPr lang="en-US" smtClean="0"/>
              <a:t>10/12/2021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75632D-38F5-4144-B0D8-0643CB6881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9281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1E281-EB6A-465E-920E-23B8059E024F}" type="datetimeFigureOut">
              <a:rPr lang="en-US" smtClean="0"/>
              <a:t>10/12/2021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75632D-38F5-4144-B0D8-0643CB6881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8212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1E281-EB6A-465E-920E-23B8059E024F}" type="datetimeFigureOut">
              <a:rPr lang="en-US" smtClean="0"/>
              <a:t>10/12/2021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75632D-38F5-4144-B0D8-0643CB6881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1545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1E281-EB6A-465E-920E-23B8059E024F}" type="datetimeFigureOut">
              <a:rPr lang="en-US" smtClean="0"/>
              <a:t>10/12/2021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75632D-38F5-4144-B0D8-0643CB6881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523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1E281-EB6A-465E-920E-23B8059E024F}" type="datetimeFigureOut">
              <a:rPr lang="en-US" smtClean="0"/>
              <a:t>10/12/2021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75632D-38F5-4144-B0D8-0643CB6881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5879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1E281-EB6A-465E-920E-23B8059E024F}" type="datetimeFigureOut">
              <a:rPr lang="en-US" smtClean="0"/>
              <a:t>10/12/2021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75632D-38F5-4144-B0D8-0643CB6881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7922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11E281-EB6A-465E-920E-23B8059E024F}" type="datetimeFigureOut">
              <a:rPr lang="en-US" smtClean="0"/>
              <a:t>10/12/2021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75632D-38F5-4144-B0D8-0643CB6881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2039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4537" y="2419350"/>
            <a:ext cx="8162925" cy="201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032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250" y="720852"/>
            <a:ext cx="10496550" cy="37338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7988" y="4622673"/>
            <a:ext cx="5257800" cy="249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512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125" y="638556"/>
            <a:ext cx="10953750" cy="28194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9112" y="3731387"/>
            <a:ext cx="5334000" cy="252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215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052" y="177355"/>
            <a:ext cx="11506200" cy="41624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4056" y="4830889"/>
            <a:ext cx="3505200" cy="145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555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916" y="438150"/>
            <a:ext cx="11506200" cy="27813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4906" y="3418903"/>
            <a:ext cx="2886075" cy="11906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035" y="5290185"/>
            <a:ext cx="10258425" cy="66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928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360" y="535686"/>
            <a:ext cx="10848975" cy="29337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9113" y="3958209"/>
            <a:ext cx="4324350" cy="97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725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866775"/>
            <a:ext cx="11353800" cy="512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344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076" y="579691"/>
            <a:ext cx="9858375" cy="32480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3456" y="4042282"/>
            <a:ext cx="5943600" cy="157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219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533590"/>
            <a:ext cx="8772525" cy="28098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5269" y="3490403"/>
            <a:ext cx="5495925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912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32244"/>
            <a:ext cx="9582150" cy="28479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4899" y="3513201"/>
            <a:ext cx="3705225" cy="264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327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975" y="547687"/>
            <a:ext cx="10306050" cy="576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50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550" y="2024062"/>
            <a:ext cx="10248900" cy="280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801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1739"/>
            <a:ext cx="10668000" cy="24860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0641" y="2687764"/>
            <a:ext cx="4629150" cy="13525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5172" y="4040314"/>
            <a:ext cx="8639175" cy="1600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65323" y="5931027"/>
            <a:ext cx="3829050" cy="62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761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645" y="365125"/>
            <a:ext cx="10677525" cy="36957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5378" y="4399788"/>
            <a:ext cx="5019675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289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625" y="766762"/>
            <a:ext cx="10572750" cy="532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398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150" y="819150"/>
            <a:ext cx="10553700" cy="521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653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875" y="1804987"/>
            <a:ext cx="10382250" cy="324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620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8548"/>
            <a:ext cx="12192000" cy="6000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6003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9211"/>
            <a:ext cx="12192000" cy="5799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5947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0227"/>
            <a:ext cx="12192000" cy="6197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5794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984" y="0"/>
            <a:ext cx="118220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0505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12" y="652462"/>
            <a:ext cx="11763375" cy="555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688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387" y="790575"/>
            <a:ext cx="11325225" cy="527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920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022" y="561213"/>
            <a:ext cx="10887075" cy="485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536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787" y="1066800"/>
            <a:ext cx="10258425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213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2579"/>
            <a:ext cx="12192000" cy="6272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1913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9794"/>
            <a:ext cx="12192000" cy="6358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2910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7601"/>
            <a:ext cx="12192000" cy="6062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8219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934" y="557785"/>
            <a:ext cx="11193241" cy="5371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5145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592" y="470535"/>
            <a:ext cx="9753600" cy="20764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160" y="2546985"/>
            <a:ext cx="5467350" cy="17430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160" y="4288726"/>
            <a:ext cx="11696700" cy="4762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8742" y="4929378"/>
            <a:ext cx="5829300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198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825" y="1509712"/>
            <a:ext cx="10420350" cy="3838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672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76225"/>
            <a:ext cx="9982200" cy="28289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3249" y="3721798"/>
            <a:ext cx="6000750" cy="204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45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314" y="262318"/>
            <a:ext cx="11420475" cy="22002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2538" y="2565400"/>
            <a:ext cx="6848475" cy="9429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1704" y="3882009"/>
            <a:ext cx="5943600" cy="158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105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812" y="561975"/>
            <a:ext cx="10620375" cy="573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547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5397" y="867156"/>
            <a:ext cx="8543925" cy="2362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4389" y="3320986"/>
            <a:ext cx="4429125" cy="10572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6904" y="4569142"/>
            <a:ext cx="9753600" cy="174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356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4B5D19FEBEA74498DFEE27CE2C04205" ma:contentTypeVersion="11" ma:contentTypeDescription="Create a new document." ma:contentTypeScope="" ma:versionID="70937a7326b009e630dbfc8fe8510ba4">
  <xsd:schema xmlns:xsd="http://www.w3.org/2001/XMLSchema" xmlns:xs="http://www.w3.org/2001/XMLSchema" xmlns:p="http://schemas.microsoft.com/office/2006/metadata/properties" xmlns:ns2="c61c6339-0837-4246-91dd-ab7bd25b3504" xmlns:ns3="dc770270-5e24-459d-aaf3-eeebbc46ab14" targetNamespace="http://schemas.microsoft.com/office/2006/metadata/properties" ma:root="true" ma:fieldsID="3ec784a768354777db23130a2b7f131e" ns2:_="" ns3:_="">
    <xsd:import namespace="c61c6339-0837-4246-91dd-ab7bd25b3504"/>
    <xsd:import namespace="dc770270-5e24-459d-aaf3-eeebbc46ab1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61c6339-0837-4246-91dd-ab7bd25b350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fd59429c-2ec5-47d9-ac23-ecd773c54e4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8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c770270-5e24-459d-aaf3-eeebbc46ab14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6b312ada-bb94-4e05-a81d-9905e2487240}" ma:internalName="TaxCatchAll" ma:showField="CatchAllData" ma:web="dc770270-5e24-459d-aaf3-eeebbc46ab14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c61c6339-0837-4246-91dd-ab7bd25b3504">
      <Terms xmlns="http://schemas.microsoft.com/office/infopath/2007/PartnerControls"/>
    </lcf76f155ced4ddcb4097134ff3c332f>
    <TaxCatchAll xmlns="dc770270-5e24-459d-aaf3-eeebbc46ab14" xsi:nil="true"/>
  </documentManagement>
</p:properties>
</file>

<file path=customXml/itemProps1.xml><?xml version="1.0" encoding="utf-8"?>
<ds:datastoreItem xmlns:ds="http://schemas.openxmlformats.org/officeDocument/2006/customXml" ds:itemID="{6804D5FE-E928-44FD-882F-54541646BC3E}"/>
</file>

<file path=customXml/itemProps2.xml><?xml version="1.0" encoding="utf-8"?>
<ds:datastoreItem xmlns:ds="http://schemas.openxmlformats.org/officeDocument/2006/customXml" ds:itemID="{FCB3D832-4D39-4DC4-82AC-23526A6BCEED}"/>
</file>

<file path=customXml/itemProps3.xml><?xml version="1.0" encoding="utf-8"?>
<ds:datastoreItem xmlns:ds="http://schemas.openxmlformats.org/officeDocument/2006/customXml" ds:itemID="{03CD186F-159A-40C1-8C9F-004098F6E5E6}"/>
</file>

<file path=docProps/app.xml><?xml version="1.0" encoding="utf-8"?>
<Properties xmlns="http://schemas.openxmlformats.org/officeDocument/2006/extended-properties" xmlns:vt="http://schemas.openxmlformats.org/officeDocument/2006/docPropsVTypes">
  <TotalTime>1284</TotalTime>
  <Words>0</Words>
  <Application>Microsoft Office PowerPoint</Application>
  <PresentationFormat>Widescreen</PresentationFormat>
  <Paragraphs>0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Oracle Corporation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Elena Dinuca</dc:creator>
  <cp:lastModifiedBy>Claudia Dinuca</cp:lastModifiedBy>
  <cp:revision>21</cp:revision>
  <dcterms:created xsi:type="dcterms:W3CDTF">2020-10-13T21:09:22Z</dcterms:created>
  <dcterms:modified xsi:type="dcterms:W3CDTF">2021-10-12T21:49:54Z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0x01010004B5D19FEBEA74498DFEE27CE2C04205</vt:lpwstr>
  </property>
</Properties>
</file>